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handoutMasterIdLst>
    <p:handoutMasterId r:id="rId49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47A"/>
    <a:srgbClr val="5596C0"/>
    <a:srgbClr val="556A43"/>
    <a:srgbClr val="536A43"/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 autoAdjust="0"/>
    <p:restoredTop sz="84206" autoAdjust="0"/>
  </p:normalViewPr>
  <p:slideViewPr>
    <p:cSldViewPr>
      <p:cViewPr>
        <p:scale>
          <a:sx n="80" d="100"/>
          <a:sy n="80" d="100"/>
        </p:scale>
        <p:origin x="1000" y="7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Washington, D.C.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48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3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6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07547A"/>
                </a:solidFill>
              </a:rPr>
              <a:t>Kevin Ford</a:t>
            </a:r>
            <a:endParaRPr lang="en-US" sz="28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07547A"/>
                </a:solidFill>
              </a:rPr>
              <a:t>Mobile Practice Lead, </a:t>
            </a:r>
            <a:endParaRPr lang="en-US" sz="2400" b="1" dirty="0">
              <a:solidFill>
                <a:srgbClr val="07547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07547A"/>
                </a:solidFill>
              </a:rPr>
              <a:t>Magenic</a:t>
            </a:r>
            <a:endParaRPr lang="en-US" sz="2400" b="1" dirty="0">
              <a:solidFill>
                <a:srgbClr val="07547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31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2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Maunally</a:t>
            </a:r>
            <a:r>
              <a:rPr lang="en-US" dirty="0" smtClean="0"/>
              <a:t> load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09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5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passed in is view controller type registered for that view model being navigated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 smtClean="0">
                <a:solidFill>
                  <a:srgbClr val="FF6600"/>
                </a:solidFill>
              </a:rPr>
              <a:t>/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</a:t>
            </a:r>
            <a:r>
              <a:rPr lang="en-US" dirty="0" err="1" smtClean="0">
                <a:solidFill>
                  <a:srgbClr val="FF6600"/>
                </a:solidFill>
              </a:rPr>
              <a:t>github.com</a:t>
            </a:r>
            <a:r>
              <a:rPr lang="en-US" dirty="0" smtClean="0">
                <a:solidFill>
                  <a:srgbClr val="FF6600"/>
                </a:solidFill>
              </a:rPr>
              <a:t>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8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</a:t>
            </a:r>
            <a:r>
              <a:rPr lang="en-US" sz="1200" dirty="0" err="1"/>
              <a:t>CustomerListActivity</a:t>
            </a:r>
            <a:r>
              <a:rPr lang="en-US" sz="1200" dirty="0"/>
              <a:t> : </a:t>
            </a:r>
            <a:r>
              <a:rPr lang="en-US" sz="1200" dirty="0" err="1"/>
              <a:t>MvxAppCompatActivity</a:t>
            </a:r>
            <a:r>
              <a:rPr lang="en-US" sz="1200" dirty="0"/>
              <a:t> </a:t>
            </a:r>
            <a:r>
              <a:rPr lang="en-US" sz="1200" dirty="0" smtClean="0"/>
              <a:t>&lt;</a:t>
            </a:r>
            <a:r>
              <a:rPr lang="en-US" sz="1200" dirty="0" err="1"/>
              <a:t>CustomerListViewModel</a:t>
            </a:r>
            <a:r>
              <a:rPr lang="en-US" sz="1200" dirty="0"/>
              <a:t>&gt;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264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use 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2175763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Close&lt;this&gt;();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SetProperty</a:t>
            </a:r>
            <a:r>
              <a:rPr lang="en-US" sz="1400" dirty="0" smtClean="0"/>
              <a:t>(ref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, value);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640" y="4046128"/>
            <a:ext cx="3096344" cy="268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234250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</a:t>
            </a:r>
            <a:r>
              <a:rPr lang="en-US" dirty="0" smtClean="0"/>
              <a:t>method</a:t>
            </a:r>
            <a:r>
              <a:rPr lang="en-US" dirty="0" smtClean="0"/>
              <a:t> </a:t>
            </a:r>
            <a:r>
              <a:rPr lang="en-US" dirty="0" smtClean="0"/>
              <a:t>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6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of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ValueCombiners</a:t>
            </a:r>
            <a:r>
              <a:rPr lang="en-US" dirty="0" smtClean="0"/>
              <a:t>: </a:t>
            </a:r>
            <a:r>
              <a:rPr lang="en-US" dirty="0" err="1" smtClean="0"/>
              <a:t>IMvxValueCombiner</a:t>
            </a:r>
            <a:r>
              <a:rPr lang="en-US" dirty="0" smtClean="0"/>
              <a:t> to allows multiple sources in one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 smtClean="0"/>
              <a:t>WithConversion</a:t>
            </a:r>
            <a:r>
              <a:rPr lang="en-US" sz="1400" dirty="0" smtClean="0"/>
              <a:t>(new </a:t>
            </a:r>
            <a:r>
              <a:rPr lang="en-US" sz="1400" dirty="0" err="1" smtClean="0"/>
              <a:t>TruncateText</a:t>
            </a:r>
            <a:r>
              <a:rPr lang="en-US" sz="1400" dirty="0" err="1" smtClean="0"/>
              <a:t>ValueConverter</a:t>
            </a:r>
            <a:r>
              <a:rPr lang="en-US" sz="1400" dirty="0" smtClean="0"/>
              <a:t>()</a:t>
            </a:r>
            <a:r>
              <a:rPr lang="en-US" sz="1400" dirty="0" smtClean="0"/>
              <a:t>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</a:t>
            </a:r>
            <a:r>
              <a:rPr lang="en-US" sz="1400" dirty="0" smtClean="0"/>
              <a:t>")</a:t>
            </a:r>
          </a:p>
          <a:p>
            <a:r>
              <a:rPr lang="en-US" sz="1400" dirty="0" smtClean="0"/>
              <a:t>.</a:t>
            </a:r>
            <a:r>
              <a:rPr lang="en-US" sz="1400" dirty="0" err="1"/>
              <a:t>TwoWay</a:t>
            </a:r>
            <a:r>
              <a:rPr lang="en-US" sz="1400" dirty="0" smtClean="0"/>
              <a:t>().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1" y="3530906"/>
            <a:ext cx="2732101" cy="31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498542" y="3579010"/>
            <a:ext cx="315793" cy="27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6555385" y="2628127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893849" y="3586285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6629926" y="2431841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0823"/>
              <a:gd name="adj4" fmla="val -20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45682" y="3795694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1032517" y="258625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32924" y="3793493"/>
            <a:ext cx="724670" cy="28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752192" y="2636540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be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47" y="1098551"/>
            <a:ext cx="3350353" cy="29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620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</a:t>
            </a:r>
            <a:r>
              <a:rPr lang="en-US" smtClean="0"/>
              <a:t>platform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and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uses an </a:t>
            </a:r>
            <a:r>
              <a:rPr lang="en-US" dirty="0" err="1" smtClean="0"/>
              <a:t>IMvxValueConverter</a:t>
            </a:r>
            <a:r>
              <a:rPr lang="en-US" dirty="0" smtClean="0"/>
              <a:t> Interface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707654"/>
            <a:ext cx="821955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Windows uses the </a:t>
            </a:r>
            <a:r>
              <a:rPr lang="en-US" dirty="0" err="1" smtClean="0"/>
              <a:t>Windows.UI.Xaml.Data.IValueConverter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the </a:t>
            </a:r>
            <a:r>
              <a:rPr lang="en-US" dirty="0" err="1" smtClean="0"/>
              <a:t>MvxNativeValueConverter</a:t>
            </a:r>
            <a:r>
              <a:rPr lang="en-US" dirty="0" smtClean="0"/>
              <a:t> for conversion between </a:t>
            </a:r>
            <a:r>
              <a:rPr lang="en-US" dirty="0" err="1" smtClean="0"/>
              <a:t>MvvmCross</a:t>
            </a:r>
            <a:r>
              <a:rPr lang="en-US" dirty="0" smtClean="0"/>
              <a:t> and native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NativeInvertedBoolValueConverter</a:t>
            </a:r>
            <a:r>
              <a:rPr lang="en-US" sz="1200" dirty="0"/>
              <a:t> : </a:t>
            </a:r>
            <a:r>
              <a:rPr lang="en-US" sz="1200" dirty="0" err="1" smtClean="0"/>
              <a:t>MvxNativeValueConverter</a:t>
            </a:r>
            <a:r>
              <a:rPr lang="en-US" sz="1200" dirty="0" smtClean="0"/>
              <a:t>&lt;</a:t>
            </a:r>
            <a:r>
              <a:rPr lang="en-US" sz="1200" dirty="0" err="1" smtClean="0"/>
              <a:t>InvertedBoolValueConverter</a:t>
            </a:r>
            <a:r>
              <a:rPr lang="en-US" sz="1200" dirty="0" smtClean="0"/>
              <a:t>&gt;</a:t>
            </a:r>
            <a:r>
              <a:rPr lang="en-US" sz="1200" dirty="0"/>
              <a:t> </a:t>
            </a:r>
            <a:r>
              <a:rPr lang="en-US" sz="1200" dirty="0" smtClean="0"/>
              <a:t>{</a:t>
            </a:r>
            <a:r>
              <a:rPr lang="en-US" sz="1200" dirty="0"/>
              <a:t> </a:t>
            </a:r>
            <a:r>
              <a:rPr lang="en-US" sz="1200" dirty="0" smtClean="0"/>
              <a:t>}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211960" y="2904811"/>
            <a:ext cx="1800200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444208" y="1724094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native value converters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6110" y="2904811"/>
            <a:ext cx="2166289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626268" y="11374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62621"/>
              <a:gd name="adj4" fmla="val -1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style X-platform value converter that contains logic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591" y="3534963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&lt;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  &lt;</a:t>
            </a:r>
            <a:r>
              <a:rPr lang="en-US" sz="1200" dirty="0" err="1"/>
              <a:t>conv:NativeInvertedBoolValueConverter</a:t>
            </a:r>
            <a:r>
              <a:rPr lang="en-US" sz="1200" dirty="0"/>
              <a:t>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InvertedBoolConverter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 smtClean="0"/>
              <a:t>&lt;/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&lt;</a:t>
            </a:r>
            <a:r>
              <a:rPr lang="en-US" sz="1200" dirty="0"/>
              <a:t>Button </a:t>
            </a:r>
            <a:r>
              <a:rPr lang="en-US" sz="1200" dirty="0" err="1"/>
              <a:t>Grid.Row</a:t>
            </a:r>
            <a:r>
              <a:rPr lang="en-US" sz="1200" dirty="0"/>
              <a:t>="3"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deleteButton</a:t>
            </a:r>
            <a:r>
              <a:rPr lang="en-US" sz="1200" dirty="0"/>
              <a:t>" Content="Delete" Command="{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CustomerViewModel.DeleteCommand</a:t>
            </a:r>
            <a:r>
              <a:rPr lang="en-US" sz="1200" dirty="0"/>
              <a:t>}" </a:t>
            </a:r>
            <a:r>
              <a:rPr lang="en-US" sz="1200" dirty="0" err="1"/>
              <a:t>IsEnabled</a:t>
            </a:r>
            <a:r>
              <a:rPr lang="en-US" sz="1200" dirty="0"/>
              <a:t>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CustomerViewModel.IsNew</a:t>
            </a:r>
            <a:r>
              <a:rPr lang="en-US" sz="1200" dirty="0"/>
              <a:t>, Converter={</a:t>
            </a:r>
            <a:r>
              <a:rPr lang="en-US" sz="1200" dirty="0" err="1"/>
              <a:t>StaticResource</a:t>
            </a:r>
            <a:r>
              <a:rPr lang="en-US" sz="1200" dirty="0"/>
              <a:t> </a:t>
            </a:r>
            <a:r>
              <a:rPr lang="en-US" sz="1200" dirty="0" err="1"/>
              <a:t>InvertedBoolConverter</a:t>
            </a:r>
            <a:r>
              <a:rPr lang="en-US" sz="1200" dirty="0"/>
              <a:t>}}" /&gt;</a:t>
            </a:r>
          </a:p>
        </p:txBody>
      </p:sp>
    </p:spTree>
    <p:extLst>
      <p:ext uri="{BB962C8B-B14F-4D97-AF65-F5344CB8AC3E}">
        <p14:creationId xmlns:p14="http://schemas.microsoft.com/office/powerpoint/2010/main" val="4142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different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244" y="2925860"/>
            <a:ext cx="821955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Slack Channel: https</a:t>
            </a:r>
            <a:r>
              <a:rPr lang="en-US" dirty="0"/>
              <a:t>://</a:t>
            </a:r>
            <a:r>
              <a:rPr lang="en-US" dirty="0" err="1"/>
              <a:t>xamarinchat.slack.com</a:t>
            </a:r>
            <a:r>
              <a:rPr lang="en-US" dirty="0"/>
              <a:t>/messages/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244" y="3534963"/>
            <a:ext cx="8209511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Presentation : </a:t>
            </a: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0829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6743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</a:t>
              </a:r>
              <a:endParaRPr lang="en-US" sz="105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 Code Behind</a:t>
              </a:r>
              <a:endParaRPr lang="en-US" sz="105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0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ResxLocalization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Washington, D.C.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Washington, D.C. 2016</Template>
  <TotalTime>3018</TotalTime>
  <Words>2241</Words>
  <Application>Microsoft Macintosh PowerPoint</Application>
  <PresentationFormat>On-screen Show (16:9)</PresentationFormat>
  <Paragraphs>452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Bold</vt:lpstr>
      <vt:lpstr>Calibri</vt:lpstr>
      <vt:lpstr>ＭＳ Ｐゴシック</vt:lpstr>
      <vt:lpstr>Times New Roman</vt:lpstr>
      <vt:lpstr>Arial</vt:lpstr>
      <vt:lpstr>Visual Studio Live! Washington, D.C.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Android Splash Screen</vt:lpstr>
      <vt:lpstr>Android App Setup</vt:lpstr>
      <vt:lpstr>MvxApplication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Android Activity</vt:lpstr>
      <vt:lpstr>UWP Xaml File</vt:lpstr>
      <vt:lpstr>iOS View Controller</vt:lpstr>
      <vt:lpstr>View Models to Views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Swiss Binding</vt:lpstr>
      <vt:lpstr>Custom Value Converters</vt:lpstr>
      <vt:lpstr>UWP and Value Converters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141</cp:revision>
  <dcterms:created xsi:type="dcterms:W3CDTF">2012-12-07T00:48:42Z</dcterms:created>
  <dcterms:modified xsi:type="dcterms:W3CDTF">2016-10-18T18:23:09Z</dcterms:modified>
</cp:coreProperties>
</file>